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enda Puvirajasinghe" initials="BP" lastIdx="1" clrIdx="0">
    <p:extLst>
      <p:ext uri="{19B8F6BF-5375-455C-9EA6-DF929625EA0E}">
        <p15:presenceInfo xmlns:p15="http://schemas.microsoft.com/office/powerpoint/2012/main" userId="3ed87285a68f18f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10-29T21:47:44.002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8466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919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2323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823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5753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3394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413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0344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8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8480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201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440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1705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3273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1479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8895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2912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0F882BE-8022-47EF-90A0-ACBA90123639}" type="datetimeFigureOut">
              <a:rPr lang="en-GB" smtClean="0"/>
              <a:t>09/02/2017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A41441C-4177-40EA-876C-B9C7BAA25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3655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2101" y="2160104"/>
            <a:ext cx="8637073" cy="1024599"/>
          </a:xfrm>
        </p:spPr>
        <p:txBody>
          <a:bodyPr>
            <a:normAutofit/>
          </a:bodyPr>
          <a:lstStyle/>
          <a:p>
            <a:r>
              <a:rPr lang="en-US" sz="4400" dirty="0"/>
              <a:t>Share Menu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12101" y="3184703"/>
            <a:ext cx="3136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Brenda Puvirajasinghe</a:t>
            </a:r>
          </a:p>
        </p:txBody>
      </p:sp>
    </p:spTree>
    <p:extLst>
      <p:ext uri="{BB962C8B-B14F-4D97-AF65-F5344CB8AC3E}">
        <p14:creationId xmlns:p14="http://schemas.microsoft.com/office/powerpoint/2010/main" val="2863932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9259" y="520492"/>
            <a:ext cx="4699706" cy="573706"/>
          </a:xfrm>
        </p:spPr>
        <p:txBody>
          <a:bodyPr>
            <a:normAutofit fontScale="90000"/>
          </a:bodyPr>
          <a:lstStyle/>
          <a:p>
            <a:r>
              <a:rPr lang="en-US" dirty="0"/>
              <a:t>Use case diagram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0761" t="29734" r="2174" b="16119"/>
          <a:stretch/>
        </p:blipFill>
        <p:spPr>
          <a:xfrm>
            <a:off x="468642" y="1218180"/>
            <a:ext cx="11180019" cy="4416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93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284" y="1911741"/>
            <a:ext cx="2857500" cy="3695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330" y="1911741"/>
            <a:ext cx="2857500" cy="3695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0998" y="3081175"/>
            <a:ext cx="2371725" cy="1685925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354515" y="861391"/>
            <a:ext cx="8067780" cy="437321"/>
          </a:xfrm>
          <a:prstGeom prst="rect">
            <a:avLst/>
          </a:prstGeom>
        </p:spPr>
        <p:txBody>
          <a:bodyPr vert="horz" lIns="91440" tIns="45720" rIns="91440" bIns="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</a:rPr>
              <a:t>Share menu design using </a:t>
            </a:r>
            <a:r>
              <a:rPr lang="en-US" sz="3200" dirty="0" err="1">
                <a:solidFill>
                  <a:schemeClr val="bg1"/>
                </a:solidFill>
              </a:rPr>
              <a:t>axure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rp</a:t>
            </a:r>
            <a:r>
              <a:rPr lang="en-US" sz="3200" dirty="0">
                <a:solidFill>
                  <a:schemeClr val="bg1"/>
                </a:solidFill>
              </a:rPr>
              <a:t> 8</a:t>
            </a:r>
          </a:p>
        </p:txBody>
      </p:sp>
    </p:spTree>
    <p:extLst>
      <p:ext uri="{BB962C8B-B14F-4D97-AF65-F5344CB8AC3E}">
        <p14:creationId xmlns:p14="http://schemas.microsoft.com/office/powerpoint/2010/main" val="1027760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09032" y="689546"/>
            <a:ext cx="3995064" cy="573707"/>
          </a:xfrm>
        </p:spPr>
        <p:txBody>
          <a:bodyPr>
            <a:normAutofit fontScale="90000"/>
          </a:bodyPr>
          <a:lstStyle/>
          <a:p>
            <a:r>
              <a:rPr lang="en-US" dirty="0"/>
              <a:t>Share menu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827369" y="1652641"/>
            <a:ext cx="8527238" cy="4644058"/>
            <a:chOff x="2397211" y="1520119"/>
            <a:chExt cx="8527238" cy="464405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78874" y="1520119"/>
              <a:ext cx="8256104" cy="4644058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2397211" y="3303539"/>
              <a:ext cx="227937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600" b="1" dirty="0">
                  <a:solidFill>
                    <a:schemeClr val="bg1"/>
                  </a:solidFill>
                </a:rPr>
                <a:t>E.g. Subway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600" b="1" dirty="0">
                  <a:solidFill>
                    <a:schemeClr val="bg1"/>
                  </a:solidFill>
                </a:rPr>
                <a:t>Menu presented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600" b="1" dirty="0">
                  <a:solidFill>
                    <a:schemeClr val="bg1"/>
                  </a:solidFill>
                </a:rPr>
                <a:t>Share button 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GB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8645075" y="3249906"/>
              <a:ext cx="227937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600" b="1" dirty="0">
                  <a:solidFill>
                    <a:schemeClr val="bg1"/>
                  </a:solidFill>
                </a:rPr>
                <a:t>Pop up window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600" b="1" dirty="0">
                  <a:solidFill>
                    <a:schemeClr val="bg1"/>
                  </a:solidFill>
                </a:rPr>
                <a:t>Various platforms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1600" b="1" dirty="0">
                  <a:solidFill>
                    <a:schemeClr val="bg1"/>
                  </a:solidFill>
                </a:rPr>
                <a:t>Menu shared 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GB" sz="1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97661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</TotalTime>
  <Words>30</Words>
  <Application>Microsoft Office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 Boardroom</vt:lpstr>
      <vt:lpstr>Share Menu</vt:lpstr>
      <vt:lpstr>Use case diagram</vt:lpstr>
      <vt:lpstr>PowerPoint Presentation</vt:lpstr>
      <vt:lpstr>Share menu</vt:lpstr>
    </vt:vector>
  </TitlesOfParts>
  <Company>Brunel University London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Share Menu</dc:title>
  <dc:creator>Brenda Puvirajasinghe</dc:creator>
  <cp:lastModifiedBy>Brenda Puvirajasinghe</cp:lastModifiedBy>
  <cp:revision>1</cp:revision>
  <dcterms:created xsi:type="dcterms:W3CDTF">2017-02-09T13:37:41Z</dcterms:created>
  <dcterms:modified xsi:type="dcterms:W3CDTF">2017-02-09T13:40:34Z</dcterms:modified>
</cp:coreProperties>
</file>

<file path=docProps/thumbnail.jpeg>
</file>